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</p:sldIdLst>
  <p:sldSz cy="5143500" cx="9144000"/>
  <p:notesSz cx="6858000" cy="9144000"/>
  <p:embeddedFontLst>
    <p:embeddedFont>
      <p:font typeface="Source Sans Pro Light"/>
      <p:regular r:id="rId77"/>
      <p:bold r:id="rId78"/>
      <p:italic r:id="rId79"/>
      <p:boldItalic r:id="rId80"/>
    </p:embeddedFont>
    <p:embeddedFont>
      <p:font typeface="Nunito"/>
      <p:regular r:id="rId81"/>
      <p:bold r:id="rId82"/>
      <p:italic r:id="rId83"/>
      <p:boldItalic r:id="rId84"/>
    </p:embeddedFont>
    <p:embeddedFont>
      <p:font typeface="Source Sans Pro SemiBold"/>
      <p:regular r:id="rId85"/>
      <p:bold r:id="rId86"/>
      <p:italic r:id="rId87"/>
      <p:boldItalic r:id="rId88"/>
    </p:embeddedFont>
    <p:embeddedFont>
      <p:font typeface="Source Sans Pro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Nunito-boldItalic.fntdata"/><Relationship Id="rId83" Type="http://schemas.openxmlformats.org/officeDocument/2006/relationships/font" Target="fonts/Nunito-italic.fntdata"/><Relationship Id="rId42" Type="http://schemas.openxmlformats.org/officeDocument/2006/relationships/slide" Target="slides/slide36.xml"/><Relationship Id="rId86" Type="http://schemas.openxmlformats.org/officeDocument/2006/relationships/font" Target="fonts/SourceSansProSemiBold-bold.fntdata"/><Relationship Id="rId41" Type="http://schemas.openxmlformats.org/officeDocument/2006/relationships/slide" Target="slides/slide35.xml"/><Relationship Id="rId85" Type="http://schemas.openxmlformats.org/officeDocument/2006/relationships/font" Target="fonts/SourceSansProSemiBold-regular.fntdata"/><Relationship Id="rId44" Type="http://schemas.openxmlformats.org/officeDocument/2006/relationships/slide" Target="slides/slide38.xml"/><Relationship Id="rId88" Type="http://schemas.openxmlformats.org/officeDocument/2006/relationships/font" Target="fonts/SourceSansProSemiBold-boldItalic.fntdata"/><Relationship Id="rId43" Type="http://schemas.openxmlformats.org/officeDocument/2006/relationships/slide" Target="slides/slide37.xml"/><Relationship Id="rId87" Type="http://schemas.openxmlformats.org/officeDocument/2006/relationships/font" Target="fonts/SourceSansProSemiBold-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SourceSansPro-regular.fntdata"/><Relationship Id="rId80" Type="http://schemas.openxmlformats.org/officeDocument/2006/relationships/font" Target="fonts/SourceSansProLight-boldItalic.fntdata"/><Relationship Id="rId82" Type="http://schemas.openxmlformats.org/officeDocument/2006/relationships/font" Target="fonts/Nunito-bold.fntdata"/><Relationship Id="rId81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SourceSansProLight-regular.fntdata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SourceSansProLight-italic.fntdata"/><Relationship Id="rId34" Type="http://schemas.openxmlformats.org/officeDocument/2006/relationships/slide" Target="slides/slide28.xml"/><Relationship Id="rId78" Type="http://schemas.openxmlformats.org/officeDocument/2006/relationships/font" Target="fonts/SourceSansProLight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SourceSansPro-italic.fntdata"/><Relationship Id="rId90" Type="http://schemas.openxmlformats.org/officeDocument/2006/relationships/font" Target="fonts/SourceSansPro-bold.fntdata"/><Relationship Id="rId92" Type="http://schemas.openxmlformats.org/officeDocument/2006/relationships/font" Target="fonts/SourceSansPro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04ffeead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04ffeead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04ffeead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04ffeead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04ffeead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04ffeead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04ffeead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04ffeead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04ffeead5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04ffeead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04ffeead5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04ffeead5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04ffeead5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04ffeead5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04ffeead5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04ffeead5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04ffeead5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04ffeead5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04ffeead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04ffeead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4ffeead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04ffeead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04ffeead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04ffeead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04ffeead5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04ffeead5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04ffeead5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04ffeead5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04ffeead5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04ffeead5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04ffeead5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04ffeead5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04ffeead5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04ffeead5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04ffeead5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04ffeead5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04ffeead5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04ffeead5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04ffeead5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04ffeead5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04ffeead5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04ffeead5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04ffeead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04ffeead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04ffeea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04ffeea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04ffeead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04ffeead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04ffeead5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04ffeead5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04ffeead5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04ffeead5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04ffeead5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04ffeead5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04ffeead5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04ffeead5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04ffeead5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04ffeead5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04ffeead5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04ffeead5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04ffeead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04ffeead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04ffeead5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04ffeead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04ffeead5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04ffeead5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04ffeead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04ffeead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04ffeead5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04ffeead5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04ffeead5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704ffeead5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04ffeead5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704ffeead5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04ffeead5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704ffeead5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04ffeead5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04ffeead5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04ffeead5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04ffeead5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04ffeead5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04ffeead5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ffeead5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ffeead5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04ffeead5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04ffeead5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04ffeead5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04ffeead5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4ffeead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4ffeead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04ffeead5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04ffeead5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4ffeead5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4ffeead5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704ffeead5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704ffeead5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04ffeead5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04ffeead5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04ffeead5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04ffeead5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704ffeead5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704ffeead5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04ffeead5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704ffeead5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04ffeead5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04ffeead5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04ffeead5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704ffeead5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04ffeead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04ffeead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04ffeead5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04ffeead5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04ffeead5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04ffeead5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04ffeead5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04ffeead5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04ffeead5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04ffeead5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04ffeead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04ffeead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04ffeead5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04ffeead5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04ffeead5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704ffeead5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04ffeead5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704ffeead5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704ffeead5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704ffeead5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04ffeead5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04ffeead5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04ffeead5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04ffeead5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2442b2b0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2442b2b0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04ffeead5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04ffeead5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2442b2b0b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2442b2b0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04ffeead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04ffeead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 1">
  <p:cSld name="TITLE_AND_TWO_COLUMNS_1">
    <p:bg>
      <p:bgPr>
        <a:solidFill>
          <a:srgbClr val="F8F9FD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2">
  <p:cSld name="TITLE_ONLY_2">
    <p:bg>
      <p:bgPr>
        <a:solidFill>
          <a:srgbClr val="F8F9F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">
  <p:cSld name="TITLE_ONL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 1">
  <p:cSld name="TITLE_ONLY_1_1">
    <p:bg>
      <p:bgPr>
        <a:solidFill>
          <a:srgbClr val="F8F9FD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8F9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F8F9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None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9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bg>
      <p:bgPr>
        <a:solidFill>
          <a:srgbClr val="FFD966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20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0"/>
          <p:cNvSpPr/>
          <p:nvPr/>
        </p:nvSpPr>
        <p:spPr>
          <a:xfrm>
            <a:off x="7980600" y="4102550"/>
            <a:ext cx="1081800" cy="949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0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9506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 1">
  <p:cSld name="TITLE_2">
    <p:bg>
      <p:bgPr>
        <a:solidFill>
          <a:srgbClr val="F8F9FD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400"/>
              <a:buFont typeface="Source Sans Pro Light"/>
              <a:buNone/>
              <a:defRPr sz="2400"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ource Sans Pro Light"/>
              <a:buNone/>
              <a:defRPr sz="28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ctrTitle"/>
          </p:nvPr>
        </p:nvSpPr>
        <p:spPr>
          <a:xfrm>
            <a:off x="1318275" y="1879925"/>
            <a:ext cx="6507300" cy="17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23"/>
          <p:cNvSpPr txBox="1"/>
          <p:nvPr>
            <p:ph idx="1" type="subTitle"/>
          </p:nvPr>
        </p:nvSpPr>
        <p:spPr>
          <a:xfrm>
            <a:off x="311700" y="13386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ena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22" name="Google Shape;122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32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BLANK_1_3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33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32" y="0"/>
            <a:ext cx="91211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3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2">
    <p:bg>
      <p:bgPr>
        <a:solidFill>
          <a:srgbClr val="F8F9FD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2">
  <p:cSld name="BLANK_1_2_2">
    <p:bg>
      <p:bgPr>
        <a:solidFill>
          <a:srgbClr val="F8F9FD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35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">
  <p:cSld name="BLANK_1_2_1">
    <p:bg>
      <p:bgPr>
        <a:solidFill>
          <a:srgbClr val="F8F9FD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36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 1">
  <p:cSld name="BLANK_1_2_1_1">
    <p:bg>
      <p:bgPr>
        <a:solidFill>
          <a:srgbClr val="F8F9FD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37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 1">
  <p:cSld name="TITLE_1_1">
    <p:bg>
      <p:bgPr>
        <a:solidFill>
          <a:srgbClr val="F8F9FD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Font typeface="Source Sans Pro Light"/>
              <a:buNone/>
              <a:defRPr sz="2400">
                <a:solidFill>
                  <a:srgbClr val="2A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1">
  <p:cSld name="SECTION_HEADER_1">
    <p:bg>
      <p:bgPr>
        <a:solidFill>
          <a:srgbClr val="F8F9FD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 1">
  <p:cSld name="TITLE_AND_BODY_1">
    <p:bg>
      <p:bgPr>
        <a:solidFill>
          <a:srgbClr val="F8F9FD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2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balena-io-playground" TargetMode="External"/><Relationship Id="rId4" Type="http://schemas.openxmlformats.org/officeDocument/2006/relationships/hyperlink" Target="https://www.hackster.io/raspberry-pi/products/sense-hat" TargetMode="External"/><Relationship Id="rId5" Type="http://schemas.openxmlformats.org/officeDocument/2006/relationships/hyperlink" Target="https://www.raspberrypi.org/blog/sense-hat-projects/" TargetMode="External"/><Relationship Id="rId6" Type="http://schemas.openxmlformats.org/officeDocument/2006/relationships/hyperlink" Target="https://forums.balena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balena-io-playground" TargetMode="External"/><Relationship Id="rId4" Type="http://schemas.openxmlformats.org/officeDocument/2006/relationships/hyperlink" Target="https://www.hackster.io/raspberry-pi/products/sense-hat" TargetMode="External"/><Relationship Id="rId5" Type="http://schemas.openxmlformats.org/officeDocument/2006/relationships/hyperlink" Target="https://www.raspberrypi.org/blog/sense-hat-projects/" TargetMode="External"/><Relationship Id="rId6" Type="http://schemas.openxmlformats.org/officeDocument/2006/relationships/hyperlink" Target="https://forums.balena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jp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jp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2.png"/><Relationship Id="rId5" Type="http://schemas.openxmlformats.org/officeDocument/2006/relationships/image" Target="../media/image5.jp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7.png"/><Relationship Id="rId4" Type="http://schemas.openxmlformats.org/officeDocument/2006/relationships/image" Target="../media/image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9.jpg"/><Relationship Id="rId4" Type="http://schemas.openxmlformats.org/officeDocument/2006/relationships/image" Target="../media/image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Relationship Id="rId4" Type="http://schemas.openxmlformats.org/officeDocument/2006/relationships/image" Target="../media/image37.png"/><Relationship Id="rId5" Type="http://schemas.openxmlformats.org/officeDocument/2006/relationships/image" Target="../media/image47.png"/><Relationship Id="rId6" Type="http://schemas.openxmlformats.org/officeDocument/2006/relationships/image" Target="../media/image4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Relationship Id="rId6" Type="http://schemas.openxmlformats.org/officeDocument/2006/relationships/image" Target="../media/image5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png"/><Relationship Id="rId4" Type="http://schemas.openxmlformats.org/officeDocument/2006/relationships/image" Target="../media/image54.png"/></Relationships>
</file>

<file path=ppt/slides/_rels/slide66.xml.rels><?xml version="1.0" encoding="UTF-8" standalone="yes"?><Relationships xmlns="http://schemas.openxmlformats.org/package/2006/relationships"><Relationship Id="rId10" Type="http://schemas.openxmlformats.org/officeDocument/2006/relationships/image" Target="../media/image6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63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59.png"/><Relationship Id="rId8" Type="http://schemas.openxmlformats.org/officeDocument/2006/relationships/image" Target="../media/image57.png"/></Relationships>
</file>

<file path=ppt/slides/_rels/slide6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3.png"/><Relationship Id="rId10" Type="http://schemas.openxmlformats.org/officeDocument/2006/relationships/image" Target="../media/image7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Relationship Id="rId9" Type="http://schemas.openxmlformats.org/officeDocument/2006/relationships/image" Target="../media/image69.png"/><Relationship Id="rId5" Type="http://schemas.openxmlformats.org/officeDocument/2006/relationships/image" Target="../media/image67.png"/><Relationship Id="rId6" Type="http://schemas.openxmlformats.org/officeDocument/2006/relationships/image" Target="../media/image70.png"/><Relationship Id="rId7" Type="http://schemas.openxmlformats.org/officeDocument/2006/relationships/image" Target="../media/image68.png"/><Relationship Id="rId8" Type="http://schemas.openxmlformats.org/officeDocument/2006/relationships/image" Target="../media/image7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Relationship Id="rId5" Type="http://schemas.openxmlformats.org/officeDocument/2006/relationships/image" Target="../media/image76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Relationship Id="rId5" Type="http://schemas.openxmlformats.org/officeDocument/2006/relationships/image" Target="../media/image76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slide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(only)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</a:t>
            </a:r>
            <a:endParaRPr/>
          </a:p>
        </p:txBody>
      </p:sp>
      <p:sp>
        <p:nvSpPr>
          <p:cNvPr id="210" name="Google Shape;210;p4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  <p:sp>
        <p:nvSpPr>
          <p:cNvPr id="211" name="Google Shape;211;p4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17" name="Google Shape;217;p49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23" name="Google Shape;223;p50"/>
          <p:cNvSpPr txBox="1"/>
          <p:nvPr/>
        </p:nvSpPr>
        <p:spPr>
          <a:xfrm>
            <a:off x="464100" y="1319925"/>
            <a:ext cx="7182900" cy="26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https://github.com/balena-io-playground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https://www.hackster.io/raspberry-pi/products/sense-hat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https://www.raspberrypi.org/blog/sense-hat-projects/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https://forums.balena.io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</a:t>
            </a:r>
            <a:endParaRPr/>
          </a:p>
        </p:txBody>
      </p:sp>
      <p:sp>
        <p:nvSpPr>
          <p:cNvPr id="229" name="Google Shape;229;p51"/>
          <p:cNvSpPr txBox="1"/>
          <p:nvPr/>
        </p:nvSpPr>
        <p:spPr>
          <a:xfrm>
            <a:off x="2973961" y="151625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an account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0" name="Google Shape;230;p51"/>
          <p:cNvSpPr/>
          <p:nvPr/>
        </p:nvSpPr>
        <p:spPr>
          <a:xfrm>
            <a:off x="2296886" y="15162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31" name="Google Shape;231;p51"/>
          <p:cNvCxnSpPr>
            <a:stCxn id="230" idx="4"/>
            <a:endCxn id="232" idx="0"/>
          </p:cNvCxnSpPr>
          <p:nvPr/>
        </p:nvCxnSpPr>
        <p:spPr>
          <a:xfrm>
            <a:off x="2557136" y="20367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2" name="Google Shape;232;p51"/>
          <p:cNvSpPr/>
          <p:nvPr/>
        </p:nvSpPr>
        <p:spPr>
          <a:xfrm>
            <a:off x="2296886" y="23415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3" name="Google Shape;233;p51"/>
          <p:cNvSpPr/>
          <p:nvPr/>
        </p:nvSpPr>
        <p:spPr>
          <a:xfrm>
            <a:off x="2296886" y="31668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4" name="Google Shape;234;p51"/>
          <p:cNvSpPr/>
          <p:nvPr/>
        </p:nvSpPr>
        <p:spPr>
          <a:xfrm>
            <a:off x="2296886" y="39921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35" name="Google Shape;235;p51"/>
          <p:cNvCxnSpPr/>
          <p:nvPr/>
        </p:nvCxnSpPr>
        <p:spPr>
          <a:xfrm>
            <a:off x="2557136" y="28620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51"/>
          <p:cNvCxnSpPr/>
          <p:nvPr/>
        </p:nvCxnSpPr>
        <p:spPr>
          <a:xfrm>
            <a:off x="2557136" y="36873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7" name="Google Shape;237;p51"/>
          <p:cNvSpPr txBox="1"/>
          <p:nvPr/>
        </p:nvSpPr>
        <p:spPr>
          <a:xfrm>
            <a:off x="2973961" y="234045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an application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" name="Google Shape;238;p51"/>
          <p:cNvSpPr txBox="1"/>
          <p:nvPr/>
        </p:nvSpPr>
        <p:spPr>
          <a:xfrm>
            <a:off x="2973961" y="311960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 your device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Google Shape;239;p51"/>
          <p:cNvSpPr txBox="1"/>
          <p:nvPr/>
        </p:nvSpPr>
        <p:spPr>
          <a:xfrm>
            <a:off x="2973961" y="394490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Push your code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2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step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3"/>
          <p:cNvSpPr txBox="1"/>
          <p:nvPr/>
        </p:nvSpPr>
        <p:spPr>
          <a:xfrm>
            <a:off x="1256716" y="1420700"/>
            <a:ext cx="6507300" cy="25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SSID</a:t>
            </a:r>
            <a:endParaRPr sz="24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BALENA</a:t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Password</a:t>
            </a:r>
            <a:endParaRPr sz="24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spoon jumped over the moon</a:t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Google Shape;250;p53"/>
          <p:cNvSpPr txBox="1"/>
          <p:nvPr/>
        </p:nvSpPr>
        <p:spPr>
          <a:xfrm>
            <a:off x="1226100" y="445025"/>
            <a:ext cx="274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Wifi login</a:t>
            </a:r>
            <a:endParaRPr sz="2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1" name="Google Shape;2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50" y="510188"/>
            <a:ext cx="627300" cy="4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4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text here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875" y="693851"/>
            <a:ext cx="2468250" cy="330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9"/>
          <p:cNvSpPr txBox="1"/>
          <p:nvPr/>
        </p:nvSpPr>
        <p:spPr>
          <a:xfrm>
            <a:off x="0" y="42070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Title</a:t>
            </a:r>
            <a:endParaRPr sz="1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/>
          <p:nvPr>
            <p:ph type="title"/>
          </p:nvPr>
        </p:nvSpPr>
        <p:spPr>
          <a:xfrm>
            <a:off x="4131125" y="1368000"/>
            <a:ext cx="20022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D"/>
                </a:solidFill>
              </a:rPr>
              <a:t>Light</a:t>
            </a:r>
            <a:endParaRPr>
              <a:solidFill>
                <a:srgbClr val="F8F9FD"/>
              </a:solidFill>
            </a:endParaRPr>
          </a:p>
        </p:txBody>
      </p:sp>
      <p:sp>
        <p:nvSpPr>
          <p:cNvPr id="270" name="Google Shape;270;p57"/>
          <p:cNvSpPr/>
          <p:nvPr/>
        </p:nvSpPr>
        <p:spPr>
          <a:xfrm>
            <a:off x="2733000" y="1979850"/>
            <a:ext cx="1173600" cy="11736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7"/>
          <p:cNvSpPr txBox="1"/>
          <p:nvPr/>
        </p:nvSpPr>
        <p:spPr>
          <a:xfrm>
            <a:off x="4276025" y="2792200"/>
            <a:ext cx="94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D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#F8F9FD</a:t>
            </a:r>
            <a:endParaRPr>
              <a:solidFill>
                <a:srgbClr val="F8F9FD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Title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9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282" name="Google Shape;282;p59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subtitle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288" name="Google Shape;288;p60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subtitle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(only)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99" name="Google Shape;299;p62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62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29506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306" name="Google Shape;306;p63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4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312" name="Google Shape;312;p64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https://github.com/balena-io-playground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https://www.hackster.io/raspberry-pi/products/sense-hat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https://www.raspberrypi.org/blog/sense-hat-projects/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https://forums.balena.io</a:t>
            </a:r>
            <a:endParaRPr>
              <a:solidFill>
                <a:srgbClr val="00AEE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5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step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0"/>
          <p:cNvSpPr txBox="1"/>
          <p:nvPr/>
        </p:nvSpPr>
        <p:spPr>
          <a:xfrm>
            <a:off x="1687950" y="3303075"/>
            <a:ext cx="55455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SUMMIT 2019</a:t>
            </a:r>
            <a:endParaRPr sz="52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62" name="Google Shape;162;p40"/>
          <p:cNvSpPr txBox="1"/>
          <p:nvPr/>
        </p:nvSpPr>
        <p:spPr>
          <a:xfrm>
            <a:off x="2348700" y="4231400"/>
            <a:ext cx="42240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FCAD4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17 Oct 2019 | All Hands Presentation</a:t>
            </a:r>
            <a:endParaRPr sz="1900">
              <a:solidFill>
                <a:srgbClr val="BFCAD4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63" name="Google Shape;1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988" y="609600"/>
            <a:ext cx="3495420" cy="276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8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69"/>
          <p:cNvGrpSpPr/>
          <p:nvPr/>
        </p:nvGrpSpPr>
        <p:grpSpPr>
          <a:xfrm>
            <a:off x="508950" y="567654"/>
            <a:ext cx="8126100" cy="1081242"/>
            <a:chOff x="236414" y="3720823"/>
            <a:chExt cx="7571136" cy="1007400"/>
          </a:xfrm>
        </p:grpSpPr>
        <p:sp>
          <p:nvSpPr>
            <p:cNvPr id="336" name="Google Shape;336;p69"/>
            <p:cNvSpPr/>
            <p:nvPr/>
          </p:nvSpPr>
          <p:spPr>
            <a:xfrm>
              <a:off x="351131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9"/>
            <p:cNvSpPr/>
            <p:nvPr/>
          </p:nvSpPr>
          <p:spPr>
            <a:xfrm>
              <a:off x="461125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69"/>
            <p:cNvSpPr/>
            <p:nvPr/>
          </p:nvSpPr>
          <p:spPr>
            <a:xfrm>
              <a:off x="2419683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9"/>
            <p:cNvSpPr/>
            <p:nvPr/>
          </p:nvSpPr>
          <p:spPr>
            <a:xfrm>
              <a:off x="236414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9"/>
            <p:cNvSpPr/>
            <p:nvPr/>
          </p:nvSpPr>
          <p:spPr>
            <a:xfrm>
              <a:off x="1328049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9"/>
            <p:cNvSpPr/>
            <p:nvPr/>
          </p:nvSpPr>
          <p:spPr>
            <a:xfrm>
              <a:off x="6800451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9"/>
            <p:cNvSpPr/>
            <p:nvPr/>
          </p:nvSpPr>
          <p:spPr>
            <a:xfrm>
              <a:off x="5708816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69"/>
          <p:cNvSpPr/>
          <p:nvPr/>
        </p:nvSpPr>
        <p:spPr>
          <a:xfrm>
            <a:off x="370925" y="414575"/>
            <a:ext cx="11265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Category 1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grpSp>
        <p:nvGrpSpPr>
          <p:cNvPr id="344" name="Google Shape;344;p69"/>
          <p:cNvGrpSpPr/>
          <p:nvPr/>
        </p:nvGrpSpPr>
        <p:grpSpPr>
          <a:xfrm>
            <a:off x="541135" y="2091654"/>
            <a:ext cx="8126100" cy="1081242"/>
            <a:chOff x="236414" y="3720823"/>
            <a:chExt cx="7571136" cy="1007400"/>
          </a:xfrm>
        </p:grpSpPr>
        <p:sp>
          <p:nvSpPr>
            <p:cNvPr id="345" name="Google Shape;345;p69"/>
            <p:cNvSpPr/>
            <p:nvPr/>
          </p:nvSpPr>
          <p:spPr>
            <a:xfrm>
              <a:off x="351131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9"/>
            <p:cNvSpPr/>
            <p:nvPr/>
          </p:nvSpPr>
          <p:spPr>
            <a:xfrm>
              <a:off x="461125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9"/>
            <p:cNvSpPr/>
            <p:nvPr/>
          </p:nvSpPr>
          <p:spPr>
            <a:xfrm>
              <a:off x="2419683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9"/>
            <p:cNvSpPr/>
            <p:nvPr/>
          </p:nvSpPr>
          <p:spPr>
            <a:xfrm>
              <a:off x="236414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9"/>
            <p:cNvSpPr/>
            <p:nvPr/>
          </p:nvSpPr>
          <p:spPr>
            <a:xfrm>
              <a:off x="1328049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9"/>
            <p:cNvSpPr/>
            <p:nvPr/>
          </p:nvSpPr>
          <p:spPr>
            <a:xfrm>
              <a:off x="6800451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9"/>
            <p:cNvSpPr/>
            <p:nvPr/>
          </p:nvSpPr>
          <p:spPr>
            <a:xfrm>
              <a:off x="5708816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69"/>
          <p:cNvSpPr/>
          <p:nvPr/>
        </p:nvSpPr>
        <p:spPr>
          <a:xfrm>
            <a:off x="403100" y="1938575"/>
            <a:ext cx="10944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Category 2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grpSp>
        <p:nvGrpSpPr>
          <p:cNvPr id="353" name="Google Shape;353;p69"/>
          <p:cNvGrpSpPr/>
          <p:nvPr/>
        </p:nvGrpSpPr>
        <p:grpSpPr>
          <a:xfrm>
            <a:off x="541135" y="3615654"/>
            <a:ext cx="8126100" cy="1081242"/>
            <a:chOff x="236414" y="3720823"/>
            <a:chExt cx="7571136" cy="1007400"/>
          </a:xfrm>
        </p:grpSpPr>
        <p:sp>
          <p:nvSpPr>
            <p:cNvPr id="354" name="Google Shape;354;p69"/>
            <p:cNvSpPr/>
            <p:nvPr/>
          </p:nvSpPr>
          <p:spPr>
            <a:xfrm>
              <a:off x="351131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9"/>
            <p:cNvSpPr/>
            <p:nvPr/>
          </p:nvSpPr>
          <p:spPr>
            <a:xfrm>
              <a:off x="461125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9"/>
            <p:cNvSpPr/>
            <p:nvPr/>
          </p:nvSpPr>
          <p:spPr>
            <a:xfrm>
              <a:off x="2419683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9"/>
            <p:cNvSpPr/>
            <p:nvPr/>
          </p:nvSpPr>
          <p:spPr>
            <a:xfrm>
              <a:off x="236414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9"/>
            <p:cNvSpPr/>
            <p:nvPr/>
          </p:nvSpPr>
          <p:spPr>
            <a:xfrm>
              <a:off x="1328049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9"/>
            <p:cNvSpPr/>
            <p:nvPr/>
          </p:nvSpPr>
          <p:spPr>
            <a:xfrm>
              <a:off x="6800451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9"/>
            <p:cNvSpPr/>
            <p:nvPr/>
          </p:nvSpPr>
          <p:spPr>
            <a:xfrm>
              <a:off x="5708816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69"/>
          <p:cNvSpPr/>
          <p:nvPr/>
        </p:nvSpPr>
        <p:spPr>
          <a:xfrm>
            <a:off x="403100" y="3462575"/>
            <a:ext cx="17646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AEEF"/>
                </a:solidFill>
                <a:latin typeface="Nunito"/>
                <a:ea typeface="Nunito"/>
                <a:cs typeface="Nunito"/>
                <a:sym typeface="Nunito"/>
              </a:rPr>
              <a:t>Building </a:t>
            </a: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Automation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362" name="Google Shape;3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939" y="1026611"/>
            <a:ext cx="816626" cy="26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70"/>
          <p:cNvGrpSpPr/>
          <p:nvPr/>
        </p:nvGrpSpPr>
        <p:grpSpPr>
          <a:xfrm>
            <a:off x="657124" y="238950"/>
            <a:ext cx="7829752" cy="4665600"/>
            <a:chOff x="315256" y="331012"/>
            <a:chExt cx="7829752" cy="4665600"/>
          </a:xfrm>
        </p:grpSpPr>
        <p:sp>
          <p:nvSpPr>
            <p:cNvPr id="368" name="Google Shape;368;p70"/>
            <p:cNvSpPr/>
            <p:nvPr/>
          </p:nvSpPr>
          <p:spPr>
            <a:xfrm>
              <a:off x="5079608" y="19312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0"/>
            <p:cNvSpPr/>
            <p:nvPr/>
          </p:nvSpPr>
          <p:spPr>
            <a:xfrm>
              <a:off x="6679808" y="19312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0" name="Google Shape;370;p70"/>
            <p:cNvGrpSpPr/>
            <p:nvPr/>
          </p:nvGrpSpPr>
          <p:grpSpPr>
            <a:xfrm>
              <a:off x="315256" y="331012"/>
              <a:ext cx="1465200" cy="1465200"/>
              <a:chOff x="907181" y="1680862"/>
              <a:chExt cx="1465200" cy="1465200"/>
            </a:xfrm>
          </p:grpSpPr>
          <p:sp>
            <p:nvSpPr>
              <p:cNvPr id="371" name="Google Shape;371;p70"/>
              <p:cNvSpPr/>
              <p:nvPr/>
            </p:nvSpPr>
            <p:spPr>
              <a:xfrm>
                <a:off x="907181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2" name="Google Shape;372;p7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272284" y="2271318"/>
                <a:ext cx="816637" cy="2842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3" name="Google Shape;373;p70"/>
            <p:cNvGrpSpPr/>
            <p:nvPr/>
          </p:nvGrpSpPr>
          <p:grpSpPr>
            <a:xfrm>
              <a:off x="3491491" y="331012"/>
              <a:ext cx="1465200" cy="1465200"/>
              <a:chOff x="4083416" y="1680862"/>
              <a:chExt cx="1465200" cy="1465200"/>
            </a:xfrm>
          </p:grpSpPr>
          <p:sp>
            <p:nvSpPr>
              <p:cNvPr id="374" name="Google Shape;374;p70"/>
              <p:cNvSpPr/>
              <p:nvPr/>
            </p:nvSpPr>
            <p:spPr>
              <a:xfrm>
                <a:off x="4083416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5" name="Google Shape;375;p7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71438" y="2273439"/>
                <a:ext cx="1289156" cy="2800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6" name="Google Shape;376;p70"/>
            <p:cNvGrpSpPr/>
            <p:nvPr/>
          </p:nvGrpSpPr>
          <p:grpSpPr>
            <a:xfrm>
              <a:off x="3491491" y="1931212"/>
              <a:ext cx="1465200" cy="1465200"/>
              <a:chOff x="4083416" y="3281062"/>
              <a:chExt cx="1465200" cy="1465200"/>
            </a:xfrm>
          </p:grpSpPr>
          <p:sp>
            <p:nvSpPr>
              <p:cNvPr id="377" name="Google Shape;377;p70"/>
              <p:cNvSpPr/>
              <p:nvPr/>
            </p:nvSpPr>
            <p:spPr>
              <a:xfrm>
                <a:off x="4083416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8" name="Google Shape;378;p7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71439" y="3953116"/>
                <a:ext cx="1289153" cy="1210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9" name="Google Shape;379;p70"/>
            <p:cNvGrpSpPr/>
            <p:nvPr/>
          </p:nvGrpSpPr>
          <p:grpSpPr>
            <a:xfrm>
              <a:off x="5079608" y="331012"/>
              <a:ext cx="1465200" cy="1465200"/>
              <a:chOff x="5671533" y="1680862"/>
              <a:chExt cx="1465200" cy="1465200"/>
            </a:xfrm>
          </p:grpSpPr>
          <p:sp>
            <p:nvSpPr>
              <p:cNvPr id="380" name="Google Shape;380;p70"/>
              <p:cNvSpPr/>
              <p:nvPr/>
            </p:nvSpPr>
            <p:spPr>
              <a:xfrm>
                <a:off x="5671533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1" name="Google Shape;381;p7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857689" y="2319286"/>
                <a:ext cx="1092888" cy="1883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2" name="Google Shape;382;p70"/>
            <p:cNvGrpSpPr/>
            <p:nvPr/>
          </p:nvGrpSpPr>
          <p:grpSpPr>
            <a:xfrm>
              <a:off x="315256" y="1931212"/>
              <a:ext cx="1465200" cy="1465200"/>
              <a:chOff x="907181" y="3281062"/>
              <a:chExt cx="1465200" cy="1465200"/>
            </a:xfrm>
          </p:grpSpPr>
          <p:sp>
            <p:nvSpPr>
              <p:cNvPr id="383" name="Google Shape;383;p70"/>
              <p:cNvSpPr/>
              <p:nvPr/>
            </p:nvSpPr>
            <p:spPr>
              <a:xfrm>
                <a:off x="907181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4" name="Google Shape;384;p7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231468" y="3880364"/>
                <a:ext cx="816626" cy="2665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5" name="Google Shape;385;p70"/>
            <p:cNvGrpSpPr/>
            <p:nvPr/>
          </p:nvGrpSpPr>
          <p:grpSpPr>
            <a:xfrm>
              <a:off x="6679808" y="331012"/>
              <a:ext cx="1465200" cy="1465200"/>
              <a:chOff x="7271733" y="1680862"/>
              <a:chExt cx="1465200" cy="1465200"/>
            </a:xfrm>
          </p:grpSpPr>
          <p:sp>
            <p:nvSpPr>
              <p:cNvPr id="386" name="Google Shape;386;p70"/>
              <p:cNvSpPr/>
              <p:nvPr/>
            </p:nvSpPr>
            <p:spPr>
              <a:xfrm>
                <a:off x="7271733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7" name="Google Shape;387;p7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15554"/>
              <a:stretch/>
            </p:blipFill>
            <p:spPr>
              <a:xfrm>
                <a:off x="7552795" y="2288082"/>
                <a:ext cx="903076" cy="2507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8" name="Google Shape;388;p70"/>
            <p:cNvGrpSpPr/>
            <p:nvPr/>
          </p:nvGrpSpPr>
          <p:grpSpPr>
            <a:xfrm>
              <a:off x="1903373" y="331012"/>
              <a:ext cx="1465200" cy="1465200"/>
              <a:chOff x="2495298" y="1680862"/>
              <a:chExt cx="1465200" cy="1465200"/>
            </a:xfrm>
          </p:grpSpPr>
          <p:sp>
            <p:nvSpPr>
              <p:cNvPr id="389" name="Google Shape;389;p70"/>
              <p:cNvSpPr/>
              <p:nvPr/>
            </p:nvSpPr>
            <p:spPr>
              <a:xfrm>
                <a:off x="2495298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0" name="Google Shape;390;p7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881573" y="2231498"/>
                <a:ext cx="692651" cy="3639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1" name="Google Shape;391;p70"/>
            <p:cNvGrpSpPr/>
            <p:nvPr/>
          </p:nvGrpSpPr>
          <p:grpSpPr>
            <a:xfrm>
              <a:off x="1903373" y="1931212"/>
              <a:ext cx="1465200" cy="1465200"/>
              <a:chOff x="2495298" y="3281062"/>
              <a:chExt cx="1465200" cy="1465200"/>
            </a:xfrm>
          </p:grpSpPr>
          <p:sp>
            <p:nvSpPr>
              <p:cNvPr id="392" name="Google Shape;392;p70"/>
              <p:cNvSpPr/>
              <p:nvPr/>
            </p:nvSpPr>
            <p:spPr>
              <a:xfrm>
                <a:off x="2495298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3" name="Google Shape;393;p70"/>
              <p:cNvPicPr preferRelativeResize="0"/>
              <p:nvPr/>
            </p:nvPicPr>
            <p:blipFill rotWithShape="1">
              <a:blip r:embed="rId10">
                <a:alphaModFix/>
              </a:blip>
              <a:srcRect b="32794" l="25079" r="24570" t="33928"/>
              <a:stretch/>
            </p:blipFill>
            <p:spPr>
              <a:xfrm>
                <a:off x="2841879" y="3880362"/>
                <a:ext cx="772038" cy="266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94" name="Google Shape;394;p70"/>
            <p:cNvSpPr/>
            <p:nvPr/>
          </p:nvSpPr>
          <p:spPr>
            <a:xfrm>
              <a:off x="5079608" y="35314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0"/>
            <p:cNvSpPr/>
            <p:nvPr/>
          </p:nvSpPr>
          <p:spPr>
            <a:xfrm>
              <a:off x="6679808" y="35314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6" name="Google Shape;396;p70"/>
            <p:cNvGrpSpPr/>
            <p:nvPr/>
          </p:nvGrpSpPr>
          <p:grpSpPr>
            <a:xfrm>
              <a:off x="3491491" y="3531412"/>
              <a:ext cx="1465200" cy="1465200"/>
              <a:chOff x="4083416" y="3281062"/>
              <a:chExt cx="1465200" cy="1465200"/>
            </a:xfrm>
          </p:grpSpPr>
          <p:sp>
            <p:nvSpPr>
              <p:cNvPr id="397" name="Google Shape;397;p70"/>
              <p:cNvSpPr/>
              <p:nvPr/>
            </p:nvSpPr>
            <p:spPr>
              <a:xfrm>
                <a:off x="4083416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8" name="Google Shape;398;p7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71439" y="3953116"/>
                <a:ext cx="1289153" cy="1210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9" name="Google Shape;399;p70"/>
            <p:cNvGrpSpPr/>
            <p:nvPr/>
          </p:nvGrpSpPr>
          <p:grpSpPr>
            <a:xfrm>
              <a:off x="315256" y="3531412"/>
              <a:ext cx="1465200" cy="1465200"/>
              <a:chOff x="907181" y="3281062"/>
              <a:chExt cx="1465200" cy="1465200"/>
            </a:xfrm>
          </p:grpSpPr>
          <p:sp>
            <p:nvSpPr>
              <p:cNvPr id="400" name="Google Shape;400;p70"/>
              <p:cNvSpPr/>
              <p:nvPr/>
            </p:nvSpPr>
            <p:spPr>
              <a:xfrm>
                <a:off x="907181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01" name="Google Shape;401;p7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231468" y="3880364"/>
                <a:ext cx="816626" cy="2665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2" name="Google Shape;402;p70"/>
            <p:cNvGrpSpPr/>
            <p:nvPr/>
          </p:nvGrpSpPr>
          <p:grpSpPr>
            <a:xfrm>
              <a:off x="1903373" y="3531412"/>
              <a:ext cx="1465200" cy="1465200"/>
              <a:chOff x="2495298" y="3281062"/>
              <a:chExt cx="1465200" cy="1465200"/>
            </a:xfrm>
          </p:grpSpPr>
          <p:sp>
            <p:nvSpPr>
              <p:cNvPr id="403" name="Google Shape;403;p70"/>
              <p:cNvSpPr/>
              <p:nvPr/>
            </p:nvSpPr>
            <p:spPr>
              <a:xfrm>
                <a:off x="2495298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04" name="Google Shape;404;p70"/>
              <p:cNvPicPr preferRelativeResize="0"/>
              <p:nvPr/>
            </p:nvPicPr>
            <p:blipFill rotWithShape="1">
              <a:blip r:embed="rId10">
                <a:alphaModFix/>
              </a:blip>
              <a:srcRect b="32794" l="25079" r="24570" t="33928"/>
              <a:stretch/>
            </p:blipFill>
            <p:spPr>
              <a:xfrm>
                <a:off x="2841879" y="3880362"/>
                <a:ext cx="772038" cy="266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71"/>
          <p:cNvPicPr preferRelativeResize="0"/>
          <p:nvPr/>
        </p:nvPicPr>
        <p:blipFill rotWithShape="1">
          <a:blip r:embed="rId3">
            <a:alphaModFix/>
          </a:blip>
          <a:srcRect b="0" l="24704" r="0" t="0"/>
          <a:stretch/>
        </p:blipFill>
        <p:spPr>
          <a:xfrm>
            <a:off x="0" y="228600"/>
            <a:ext cx="3401685" cy="483717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1"/>
          <p:cNvSpPr txBox="1"/>
          <p:nvPr/>
        </p:nvSpPr>
        <p:spPr>
          <a:xfrm>
            <a:off x="633381" y="963813"/>
            <a:ext cx="2470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Customers</a:t>
            </a:r>
            <a:endParaRPr sz="2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1" name="Google Shape;411;p71"/>
          <p:cNvSpPr/>
          <p:nvPr/>
        </p:nvSpPr>
        <p:spPr>
          <a:xfrm>
            <a:off x="5519133" y="3281062"/>
            <a:ext cx="1465200" cy="1465200"/>
          </a:xfrm>
          <a:prstGeom prst="roundRect">
            <a:avLst>
              <a:gd fmla="val 4895" name="adj"/>
            </a:avLst>
          </a:prstGeom>
          <a:solidFill>
            <a:srgbClr val="FFFFFF"/>
          </a:solidFill>
          <a:ln cap="flat" cmpd="sng" w="9525">
            <a:solidFill>
              <a:srgbClr val="E8EBF2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7200000" dist="123825">
              <a:srgbClr val="98ADE3">
                <a:alpha val="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71"/>
          <p:cNvSpPr/>
          <p:nvPr/>
        </p:nvSpPr>
        <p:spPr>
          <a:xfrm>
            <a:off x="7119333" y="3281062"/>
            <a:ext cx="1465200" cy="1465200"/>
          </a:xfrm>
          <a:prstGeom prst="roundRect">
            <a:avLst>
              <a:gd fmla="val 4895" name="adj"/>
            </a:avLst>
          </a:prstGeom>
          <a:solidFill>
            <a:srgbClr val="FFFFFF"/>
          </a:solidFill>
          <a:ln cap="flat" cmpd="sng" w="9525">
            <a:solidFill>
              <a:srgbClr val="E8EBF2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7200000" dist="123825">
              <a:srgbClr val="98ADE3">
                <a:alpha val="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71"/>
          <p:cNvGrpSpPr/>
          <p:nvPr/>
        </p:nvGrpSpPr>
        <p:grpSpPr>
          <a:xfrm>
            <a:off x="754781" y="1680862"/>
            <a:ext cx="1465200" cy="1465200"/>
            <a:chOff x="907181" y="1680862"/>
            <a:chExt cx="1465200" cy="1465200"/>
          </a:xfrm>
        </p:grpSpPr>
        <p:sp>
          <p:nvSpPr>
            <p:cNvPr id="414" name="Google Shape;414;p71"/>
            <p:cNvSpPr/>
            <p:nvPr/>
          </p:nvSpPr>
          <p:spPr>
            <a:xfrm>
              <a:off x="907181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5" name="Google Shape;415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72284" y="2271318"/>
              <a:ext cx="816637" cy="2842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6" name="Google Shape;416;p71"/>
          <p:cNvGrpSpPr/>
          <p:nvPr/>
        </p:nvGrpSpPr>
        <p:grpSpPr>
          <a:xfrm>
            <a:off x="3931016" y="1680862"/>
            <a:ext cx="1465200" cy="1465200"/>
            <a:chOff x="4083416" y="1680862"/>
            <a:chExt cx="1465200" cy="1465200"/>
          </a:xfrm>
        </p:grpSpPr>
        <p:sp>
          <p:nvSpPr>
            <p:cNvPr id="417" name="Google Shape;417;p71"/>
            <p:cNvSpPr/>
            <p:nvPr/>
          </p:nvSpPr>
          <p:spPr>
            <a:xfrm>
              <a:off x="4083416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8" name="Google Shape;418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71438" y="2273439"/>
              <a:ext cx="1289156" cy="2800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9" name="Google Shape;419;p71"/>
          <p:cNvGrpSpPr/>
          <p:nvPr/>
        </p:nvGrpSpPr>
        <p:grpSpPr>
          <a:xfrm>
            <a:off x="3931016" y="3281062"/>
            <a:ext cx="1465200" cy="1465200"/>
            <a:chOff x="4083416" y="3281062"/>
            <a:chExt cx="1465200" cy="1465200"/>
          </a:xfrm>
        </p:grpSpPr>
        <p:sp>
          <p:nvSpPr>
            <p:cNvPr id="420" name="Google Shape;420;p71"/>
            <p:cNvSpPr/>
            <p:nvPr/>
          </p:nvSpPr>
          <p:spPr>
            <a:xfrm>
              <a:off x="4083416" y="32810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1" name="Google Shape;421;p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71439" y="3953116"/>
              <a:ext cx="1289153" cy="1210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71"/>
          <p:cNvGrpSpPr/>
          <p:nvPr/>
        </p:nvGrpSpPr>
        <p:grpSpPr>
          <a:xfrm>
            <a:off x="5519133" y="1680862"/>
            <a:ext cx="1465200" cy="1465200"/>
            <a:chOff x="5671533" y="1680862"/>
            <a:chExt cx="1465200" cy="1465200"/>
          </a:xfrm>
        </p:grpSpPr>
        <p:sp>
          <p:nvSpPr>
            <p:cNvPr id="423" name="Google Shape;423;p71"/>
            <p:cNvSpPr/>
            <p:nvPr/>
          </p:nvSpPr>
          <p:spPr>
            <a:xfrm>
              <a:off x="5671533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4" name="Google Shape;424;p7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57689" y="2319286"/>
              <a:ext cx="1092888" cy="18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" name="Google Shape;425;p71"/>
          <p:cNvGrpSpPr/>
          <p:nvPr/>
        </p:nvGrpSpPr>
        <p:grpSpPr>
          <a:xfrm>
            <a:off x="754781" y="3281062"/>
            <a:ext cx="1465200" cy="1465200"/>
            <a:chOff x="907181" y="3281062"/>
            <a:chExt cx="1465200" cy="1465200"/>
          </a:xfrm>
        </p:grpSpPr>
        <p:sp>
          <p:nvSpPr>
            <p:cNvPr id="426" name="Google Shape;426;p71"/>
            <p:cNvSpPr/>
            <p:nvPr/>
          </p:nvSpPr>
          <p:spPr>
            <a:xfrm>
              <a:off x="907181" y="32810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7" name="Google Shape;427;p7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31468" y="3880364"/>
              <a:ext cx="816626" cy="2665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8" name="Google Shape;428;p71"/>
          <p:cNvGrpSpPr/>
          <p:nvPr/>
        </p:nvGrpSpPr>
        <p:grpSpPr>
          <a:xfrm>
            <a:off x="7119333" y="1680862"/>
            <a:ext cx="1465200" cy="1465200"/>
            <a:chOff x="7271733" y="1680862"/>
            <a:chExt cx="1465200" cy="1465200"/>
          </a:xfrm>
        </p:grpSpPr>
        <p:sp>
          <p:nvSpPr>
            <p:cNvPr id="429" name="Google Shape;429;p71"/>
            <p:cNvSpPr/>
            <p:nvPr/>
          </p:nvSpPr>
          <p:spPr>
            <a:xfrm>
              <a:off x="7271733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0" name="Google Shape;430;p71"/>
            <p:cNvPicPr preferRelativeResize="0"/>
            <p:nvPr/>
          </p:nvPicPr>
          <p:blipFill rotWithShape="1">
            <a:blip r:embed="rId9">
              <a:alphaModFix/>
            </a:blip>
            <a:srcRect b="0" l="0" r="0" t="15554"/>
            <a:stretch/>
          </p:blipFill>
          <p:spPr>
            <a:xfrm>
              <a:off x="7552795" y="2288082"/>
              <a:ext cx="903076" cy="250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1" name="Google Shape;431;p71"/>
          <p:cNvGrpSpPr/>
          <p:nvPr/>
        </p:nvGrpSpPr>
        <p:grpSpPr>
          <a:xfrm>
            <a:off x="2342898" y="1680862"/>
            <a:ext cx="1465200" cy="1465200"/>
            <a:chOff x="2495298" y="1680862"/>
            <a:chExt cx="1465200" cy="1465200"/>
          </a:xfrm>
        </p:grpSpPr>
        <p:sp>
          <p:nvSpPr>
            <p:cNvPr id="432" name="Google Shape;432;p71"/>
            <p:cNvSpPr/>
            <p:nvPr/>
          </p:nvSpPr>
          <p:spPr>
            <a:xfrm>
              <a:off x="2495298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3" name="Google Shape;433;p7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81573" y="2231498"/>
              <a:ext cx="692651" cy="3639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4" name="Google Shape;434;p71"/>
          <p:cNvGrpSpPr/>
          <p:nvPr/>
        </p:nvGrpSpPr>
        <p:grpSpPr>
          <a:xfrm>
            <a:off x="2342898" y="3281062"/>
            <a:ext cx="1465200" cy="1465200"/>
            <a:chOff x="2495298" y="3281062"/>
            <a:chExt cx="1465200" cy="1465200"/>
          </a:xfrm>
        </p:grpSpPr>
        <p:sp>
          <p:nvSpPr>
            <p:cNvPr id="435" name="Google Shape;435;p71"/>
            <p:cNvSpPr/>
            <p:nvPr/>
          </p:nvSpPr>
          <p:spPr>
            <a:xfrm>
              <a:off x="2495298" y="32810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6" name="Google Shape;436;p71"/>
            <p:cNvPicPr preferRelativeResize="0"/>
            <p:nvPr/>
          </p:nvPicPr>
          <p:blipFill rotWithShape="1">
            <a:blip r:embed="rId11">
              <a:alphaModFix/>
            </a:blip>
            <a:srcRect b="32794" l="25079" r="24570" t="33928"/>
            <a:stretch/>
          </p:blipFill>
          <p:spPr>
            <a:xfrm>
              <a:off x="2841879" y="3880362"/>
              <a:ext cx="772038" cy="266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72"/>
          <p:cNvPicPr preferRelativeResize="0"/>
          <p:nvPr/>
        </p:nvPicPr>
        <p:blipFill rotWithShape="1">
          <a:blip r:embed="rId3">
            <a:alphaModFix/>
          </a:blip>
          <a:srcRect b="0" l="24891" r="0" t="0"/>
          <a:stretch/>
        </p:blipFill>
        <p:spPr>
          <a:xfrm>
            <a:off x="-2275" y="228600"/>
            <a:ext cx="3401676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72"/>
          <p:cNvGrpSpPr/>
          <p:nvPr/>
        </p:nvGrpSpPr>
        <p:grpSpPr>
          <a:xfrm>
            <a:off x="2702418" y="3074742"/>
            <a:ext cx="1196804" cy="1196804"/>
            <a:chOff x="1231472" y="3605352"/>
            <a:chExt cx="1140900" cy="1140900"/>
          </a:xfrm>
        </p:grpSpPr>
        <p:sp>
          <p:nvSpPr>
            <p:cNvPr id="443" name="Google Shape;443;p72"/>
            <p:cNvSpPr/>
            <p:nvPr/>
          </p:nvSpPr>
          <p:spPr>
            <a:xfrm>
              <a:off x="1231472" y="3605352"/>
              <a:ext cx="1140900" cy="11409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4" name="Google Shape;444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93609" y="4042504"/>
              <a:ext cx="816626" cy="2665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5" name="Google Shape;445;p72"/>
          <p:cNvSpPr txBox="1"/>
          <p:nvPr/>
        </p:nvSpPr>
        <p:spPr>
          <a:xfrm>
            <a:off x="3975425" y="1905171"/>
            <a:ext cx="4744500" cy="17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Opendoor is streamlining the process of buying and selling homes across the US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Home Experience team at Opendoor uses balena to manage security and monitoring devices in each home 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what's the alternative (before/without balena)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internal hacking project, team of x people, cost, status "solution never worked"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saving per update: $50k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6" name="Google Shape;446;p72"/>
          <p:cNvSpPr txBox="1"/>
          <p:nvPr/>
        </p:nvSpPr>
        <p:spPr>
          <a:xfrm>
            <a:off x="4109825" y="1260021"/>
            <a:ext cx="2443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Opendoor</a:t>
            </a:r>
            <a:endParaRPr sz="36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7" name="Google Shape;447;p72"/>
          <p:cNvSpPr/>
          <p:nvPr/>
        </p:nvSpPr>
        <p:spPr>
          <a:xfrm>
            <a:off x="6439975" y="1555221"/>
            <a:ext cx="11880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Case study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448" name="Google Shape;448;p72"/>
          <p:cNvSpPr txBox="1"/>
          <p:nvPr/>
        </p:nvSpPr>
        <p:spPr>
          <a:xfrm>
            <a:off x="1558925" y="369525"/>
            <a:ext cx="2550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 image 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(please ask me @apexider)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3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806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5"/>
          <p:cNvSpPr txBox="1"/>
          <p:nvPr/>
        </p:nvSpPr>
        <p:spPr>
          <a:xfrm>
            <a:off x="1740300" y="4030275"/>
            <a:ext cx="5663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infrastructure you need to develop, deploy, and manage fleets of connected devices at scale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64" name="Google Shape;46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125" y="282925"/>
            <a:ext cx="5663438" cy="37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6"/>
          <p:cNvSpPr txBox="1"/>
          <p:nvPr/>
        </p:nvSpPr>
        <p:spPr>
          <a:xfrm>
            <a:off x="1740300" y="4030275"/>
            <a:ext cx="5663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infrastructure you need to develop, deploy, and manage fleets of connected devices at scale</a:t>
            </a:r>
            <a:endParaRPr sz="18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0" name="Google Shape;47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125" y="282925"/>
            <a:ext cx="5663438" cy="37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1"/>
          <p:cNvSpPr txBox="1"/>
          <p:nvPr/>
        </p:nvSpPr>
        <p:spPr>
          <a:xfrm>
            <a:off x="0" y="42070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Title</a:t>
            </a:r>
            <a:endParaRPr sz="1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9" name="Google Shape;1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39" y="616361"/>
            <a:ext cx="2573125" cy="334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00" y="468750"/>
            <a:ext cx="7379150" cy="38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pic>
        <p:nvPicPr>
          <p:cNvPr id="481" name="Google Shape;48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00" y="1536525"/>
            <a:ext cx="8598097" cy="27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9"/>
          <p:cNvPicPr preferRelativeResize="0"/>
          <p:nvPr/>
        </p:nvPicPr>
        <p:blipFill rotWithShape="1">
          <a:blip r:embed="rId3">
            <a:alphaModFix/>
          </a:blip>
          <a:srcRect b="0" l="0" r="0" t="5917"/>
          <a:stretch/>
        </p:blipFill>
        <p:spPr>
          <a:xfrm>
            <a:off x="2957250" y="0"/>
            <a:ext cx="3229523" cy="45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545" y="605275"/>
            <a:ext cx="3894906" cy="393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798" y="150913"/>
            <a:ext cx="6381351" cy="484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050" y="152400"/>
            <a:ext cx="4791895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277" y="1074225"/>
            <a:ext cx="4089350" cy="29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275" y="1231451"/>
            <a:ext cx="1157550" cy="14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471" y="1118875"/>
            <a:ext cx="4385049" cy="290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925" y="1474601"/>
            <a:ext cx="1157550" cy="14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88" y="152400"/>
            <a:ext cx="85806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650" y="2175974"/>
            <a:ext cx="930700" cy="79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/>
        </p:nvSpPr>
        <p:spPr>
          <a:xfrm>
            <a:off x="0" y="39022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HACK</a:t>
            </a:r>
            <a:r>
              <a:rPr lang="en" sz="40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ATHON</a:t>
            </a:r>
            <a:endParaRPr sz="40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39" y="616361"/>
            <a:ext cx="2573125" cy="334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012" y="1198698"/>
            <a:ext cx="6061973" cy="31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124" y="1451200"/>
            <a:ext cx="2998024" cy="351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9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450" y="1206330"/>
            <a:ext cx="5113101" cy="27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175" y="1206323"/>
            <a:ext cx="1238800" cy="13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398" y="744875"/>
            <a:ext cx="4739225" cy="38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213" y="1795187"/>
            <a:ext cx="3715875" cy="18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92"/>
          <p:cNvPicPr preferRelativeResize="0"/>
          <p:nvPr/>
        </p:nvPicPr>
        <p:blipFill rotWithShape="1">
          <a:blip r:embed="rId4">
            <a:alphaModFix/>
          </a:blip>
          <a:srcRect b="16993" l="0" r="0" t="16986"/>
          <a:stretch/>
        </p:blipFill>
        <p:spPr>
          <a:xfrm>
            <a:off x="1157499" y="1666863"/>
            <a:ext cx="3202907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92"/>
          <p:cNvSpPr txBox="1"/>
          <p:nvPr/>
        </p:nvSpPr>
        <p:spPr>
          <a:xfrm>
            <a:off x="1342025" y="1060475"/>
            <a:ext cx="12873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Raspberry Pi 4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7" name="Google Shape;557;p92"/>
          <p:cNvSpPr txBox="1"/>
          <p:nvPr/>
        </p:nvSpPr>
        <p:spPr>
          <a:xfrm>
            <a:off x="5398575" y="1060475"/>
            <a:ext cx="12873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Sense HAT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93"/>
          <p:cNvPicPr preferRelativeResize="0"/>
          <p:nvPr/>
        </p:nvPicPr>
        <p:blipFill rotWithShape="1">
          <a:blip r:embed="rId3">
            <a:alphaModFix/>
          </a:blip>
          <a:srcRect b="4994" l="0" r="0" t="501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93"/>
          <p:cNvSpPr txBox="1"/>
          <p:nvPr/>
        </p:nvSpPr>
        <p:spPr>
          <a:xfrm>
            <a:off x="282525" y="231200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Full size image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4"/>
          <p:cNvSpPr txBox="1"/>
          <p:nvPr/>
        </p:nvSpPr>
        <p:spPr>
          <a:xfrm>
            <a:off x="7295425" y="668825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 images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70" name="Google Shape;570;p94"/>
          <p:cNvGrpSpPr/>
          <p:nvPr/>
        </p:nvGrpSpPr>
        <p:grpSpPr>
          <a:xfrm>
            <a:off x="577195" y="1257677"/>
            <a:ext cx="7989619" cy="3262437"/>
            <a:chOff x="258550" y="988875"/>
            <a:chExt cx="8344250" cy="3651300"/>
          </a:xfrm>
        </p:grpSpPr>
        <p:sp>
          <p:nvSpPr>
            <p:cNvPr id="571" name="Google Shape;571;p94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4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" name="Google Shape;573;p94"/>
          <p:cNvSpPr txBox="1"/>
          <p:nvPr>
            <p:ph idx="4294967295" type="title"/>
          </p:nvPr>
        </p:nvSpPr>
        <p:spPr>
          <a:xfrm>
            <a:off x="464100" y="445025"/>
            <a:ext cx="70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Title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95"/>
          <p:cNvGrpSpPr/>
          <p:nvPr/>
        </p:nvGrpSpPr>
        <p:grpSpPr>
          <a:xfrm>
            <a:off x="389440" y="319398"/>
            <a:ext cx="8365111" cy="2118849"/>
            <a:chOff x="258550" y="988875"/>
            <a:chExt cx="8344250" cy="3651300"/>
          </a:xfrm>
        </p:grpSpPr>
        <p:sp>
          <p:nvSpPr>
            <p:cNvPr id="579" name="Google Shape;579;p95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5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p95"/>
          <p:cNvSpPr txBox="1"/>
          <p:nvPr/>
        </p:nvSpPr>
        <p:spPr>
          <a:xfrm>
            <a:off x="7295425" y="668825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images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82" name="Google Shape;582;p95"/>
          <p:cNvGrpSpPr/>
          <p:nvPr/>
        </p:nvGrpSpPr>
        <p:grpSpPr>
          <a:xfrm>
            <a:off x="389440" y="2709848"/>
            <a:ext cx="8365111" cy="2118849"/>
            <a:chOff x="258550" y="988875"/>
            <a:chExt cx="8344250" cy="3651300"/>
          </a:xfrm>
        </p:grpSpPr>
        <p:sp>
          <p:nvSpPr>
            <p:cNvPr id="583" name="Google Shape;583;p95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5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6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3"/>
          <p:cNvSpPr txBox="1"/>
          <p:nvPr>
            <p:ph type="title"/>
          </p:nvPr>
        </p:nvSpPr>
        <p:spPr>
          <a:xfrm>
            <a:off x="4131125" y="1368000"/>
            <a:ext cx="17961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</a:t>
            </a:r>
            <a:endParaRPr/>
          </a:p>
        </p:txBody>
      </p:sp>
      <p:sp>
        <p:nvSpPr>
          <p:cNvPr id="181" name="Google Shape;181;p43"/>
          <p:cNvSpPr/>
          <p:nvPr/>
        </p:nvSpPr>
        <p:spPr>
          <a:xfrm>
            <a:off x="2733000" y="1979850"/>
            <a:ext cx="1173600" cy="11736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3"/>
          <p:cNvSpPr txBox="1"/>
          <p:nvPr/>
        </p:nvSpPr>
        <p:spPr>
          <a:xfrm>
            <a:off x="4276025" y="2716000"/>
            <a:ext cx="94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506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#</a:t>
            </a:r>
            <a:r>
              <a:rPr lang="en">
                <a:solidFill>
                  <a:srgbClr val="29506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2A506F</a:t>
            </a:r>
            <a:endParaRPr>
              <a:solidFill>
                <a:srgbClr val="29506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701" y="461475"/>
            <a:ext cx="329641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7"/>
          <p:cNvPicPr preferRelativeResize="0"/>
          <p:nvPr/>
        </p:nvPicPr>
        <p:blipFill rotWithShape="1">
          <a:blip r:embed="rId4">
            <a:alphaModFix/>
          </a:blip>
          <a:srcRect b="631" l="0" r="0" t="641"/>
          <a:stretch/>
        </p:blipFill>
        <p:spPr>
          <a:xfrm>
            <a:off x="1305701" y="1549954"/>
            <a:ext cx="523318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701" y="2638433"/>
            <a:ext cx="536773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7"/>
          <p:cNvPicPr preferRelativeResize="0"/>
          <p:nvPr/>
        </p:nvPicPr>
        <p:blipFill rotWithShape="1">
          <a:blip r:embed="rId6">
            <a:alphaModFix/>
          </a:blip>
          <a:srcRect b="426" l="0" r="0" t="426"/>
          <a:stretch/>
        </p:blipFill>
        <p:spPr>
          <a:xfrm>
            <a:off x="1305701" y="3726913"/>
            <a:ext cx="5247566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98"/>
          <p:cNvPicPr preferRelativeResize="0"/>
          <p:nvPr/>
        </p:nvPicPr>
        <p:blipFill rotWithShape="1">
          <a:blip r:embed="rId3">
            <a:alphaModFix/>
          </a:blip>
          <a:srcRect b="69" l="0" r="0" t="69"/>
          <a:stretch/>
        </p:blipFill>
        <p:spPr>
          <a:xfrm>
            <a:off x="1305701" y="461475"/>
            <a:ext cx="329641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8"/>
          <p:cNvPicPr preferRelativeResize="0"/>
          <p:nvPr/>
        </p:nvPicPr>
        <p:blipFill rotWithShape="1">
          <a:blip r:embed="rId4">
            <a:alphaModFix/>
          </a:blip>
          <a:srcRect b="631" l="0" r="0" t="641"/>
          <a:stretch/>
        </p:blipFill>
        <p:spPr>
          <a:xfrm>
            <a:off x="1305701" y="1549954"/>
            <a:ext cx="523318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8"/>
          <p:cNvPicPr preferRelativeResize="0"/>
          <p:nvPr/>
        </p:nvPicPr>
        <p:blipFill rotWithShape="1">
          <a:blip r:embed="rId5">
            <a:alphaModFix/>
          </a:blip>
          <a:srcRect b="337" l="0" r="0" t="347"/>
          <a:stretch/>
        </p:blipFill>
        <p:spPr>
          <a:xfrm>
            <a:off x="1305701" y="2638433"/>
            <a:ext cx="536773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8"/>
          <p:cNvPicPr preferRelativeResize="0"/>
          <p:nvPr/>
        </p:nvPicPr>
        <p:blipFill rotWithShape="1">
          <a:blip r:embed="rId6">
            <a:alphaModFix/>
          </a:blip>
          <a:srcRect b="426" l="0" r="0" t="426"/>
          <a:stretch/>
        </p:blipFill>
        <p:spPr>
          <a:xfrm>
            <a:off x="1305701" y="3726913"/>
            <a:ext cx="5247566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99"/>
          <p:cNvGrpSpPr/>
          <p:nvPr/>
        </p:nvGrpSpPr>
        <p:grpSpPr>
          <a:xfrm>
            <a:off x="1307592" y="457200"/>
            <a:ext cx="5875021" cy="4187952"/>
            <a:chOff x="1307592" y="457200"/>
            <a:chExt cx="5875021" cy="4187952"/>
          </a:xfrm>
        </p:grpSpPr>
        <p:pic>
          <p:nvPicPr>
            <p:cNvPr id="611" name="Google Shape;61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07592" y="1554480"/>
              <a:ext cx="418961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07592" y="2642616"/>
              <a:ext cx="4206239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07592" y="3730752"/>
              <a:ext cx="496388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99"/>
            <p:cNvPicPr preferRelativeResize="0"/>
            <p:nvPr/>
          </p:nvPicPr>
          <p:blipFill rotWithShape="1">
            <a:blip r:embed="rId6">
              <a:alphaModFix/>
            </a:blip>
            <a:srcRect b="816" l="0" r="0" t="816"/>
            <a:stretch/>
          </p:blipFill>
          <p:spPr>
            <a:xfrm>
              <a:off x="1307592" y="457200"/>
              <a:ext cx="5875021" cy="91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100"/>
          <p:cNvGrpSpPr/>
          <p:nvPr/>
        </p:nvGrpSpPr>
        <p:grpSpPr>
          <a:xfrm>
            <a:off x="1307592" y="457200"/>
            <a:ext cx="5875021" cy="4187952"/>
            <a:chOff x="1307592" y="457200"/>
            <a:chExt cx="5875021" cy="4187952"/>
          </a:xfrm>
        </p:grpSpPr>
        <p:pic>
          <p:nvPicPr>
            <p:cNvPr id="620" name="Google Shape;620;p100"/>
            <p:cNvPicPr preferRelativeResize="0"/>
            <p:nvPr/>
          </p:nvPicPr>
          <p:blipFill rotWithShape="1">
            <a:blip r:embed="rId3">
              <a:alphaModFix/>
            </a:blip>
            <a:srcRect b="347" l="0" r="0" t="347"/>
            <a:stretch/>
          </p:blipFill>
          <p:spPr>
            <a:xfrm>
              <a:off x="1307592" y="1554480"/>
              <a:ext cx="418961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100"/>
            <p:cNvPicPr preferRelativeResize="0"/>
            <p:nvPr/>
          </p:nvPicPr>
          <p:blipFill rotWithShape="1">
            <a:blip r:embed="rId4">
              <a:alphaModFix/>
            </a:blip>
            <a:srcRect b="327" l="0" r="0" t="327"/>
            <a:stretch/>
          </p:blipFill>
          <p:spPr>
            <a:xfrm>
              <a:off x="1307592" y="2642616"/>
              <a:ext cx="4206239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100"/>
            <p:cNvPicPr preferRelativeResize="0"/>
            <p:nvPr/>
          </p:nvPicPr>
          <p:blipFill rotWithShape="1">
            <a:blip r:embed="rId5">
              <a:alphaModFix/>
            </a:blip>
            <a:srcRect b="0" l="278" r="278" t="0"/>
            <a:stretch/>
          </p:blipFill>
          <p:spPr>
            <a:xfrm>
              <a:off x="1307592" y="3730752"/>
              <a:ext cx="496388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100"/>
            <p:cNvPicPr preferRelativeResize="0"/>
            <p:nvPr/>
          </p:nvPicPr>
          <p:blipFill rotWithShape="1">
            <a:blip r:embed="rId6">
              <a:alphaModFix/>
            </a:blip>
            <a:srcRect b="816" l="0" r="0" t="816"/>
            <a:stretch/>
          </p:blipFill>
          <p:spPr>
            <a:xfrm>
              <a:off x="1307592" y="457200"/>
              <a:ext cx="5875021" cy="91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75" y="506063"/>
            <a:ext cx="3080468" cy="4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101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608" y="499613"/>
            <a:ext cx="3080468" cy="414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2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600" y="2244263"/>
            <a:ext cx="3249202" cy="6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25" y="2244263"/>
            <a:ext cx="3249202" cy="6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3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103"/>
          <p:cNvPicPr preferRelativeResize="0"/>
          <p:nvPr/>
        </p:nvPicPr>
        <p:blipFill rotWithShape="1">
          <a:blip r:embed="rId3">
            <a:alphaModFix/>
          </a:blip>
          <a:srcRect b="0" l="109" r="119" t="0"/>
          <a:stretch/>
        </p:blipFill>
        <p:spPr>
          <a:xfrm>
            <a:off x="652475" y="2874550"/>
            <a:ext cx="277602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03"/>
          <p:cNvPicPr preferRelativeResize="0"/>
          <p:nvPr/>
        </p:nvPicPr>
        <p:blipFill rotWithShape="1">
          <a:blip r:embed="rId4">
            <a:alphaModFix/>
          </a:blip>
          <a:srcRect b="0" l="159" r="149" t="0"/>
          <a:stretch/>
        </p:blipFill>
        <p:spPr>
          <a:xfrm>
            <a:off x="652475" y="3902250"/>
            <a:ext cx="283229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03"/>
          <p:cNvPicPr preferRelativeResize="0"/>
          <p:nvPr/>
        </p:nvPicPr>
        <p:blipFill rotWithShape="1">
          <a:blip r:embed="rId5">
            <a:alphaModFix/>
          </a:blip>
          <a:srcRect b="0" l="139" r="149" t="0"/>
          <a:stretch/>
        </p:blipFill>
        <p:spPr>
          <a:xfrm>
            <a:off x="652475" y="1846850"/>
            <a:ext cx="304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03"/>
          <p:cNvPicPr preferRelativeResize="0"/>
          <p:nvPr/>
        </p:nvPicPr>
        <p:blipFill rotWithShape="1">
          <a:blip r:embed="rId6">
            <a:alphaModFix/>
          </a:blip>
          <a:srcRect b="0" l="149" r="159" t="0"/>
          <a:stretch/>
        </p:blipFill>
        <p:spPr>
          <a:xfrm>
            <a:off x="652475" y="819150"/>
            <a:ext cx="3066898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03"/>
          <p:cNvPicPr preferRelativeResize="0"/>
          <p:nvPr/>
        </p:nvPicPr>
        <p:blipFill rotWithShape="1">
          <a:blip r:embed="rId7">
            <a:alphaModFix/>
          </a:blip>
          <a:srcRect b="0" l="109" r="119" t="0"/>
          <a:stretch/>
        </p:blipFill>
        <p:spPr>
          <a:xfrm>
            <a:off x="5224475" y="2874550"/>
            <a:ext cx="277602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03"/>
          <p:cNvPicPr preferRelativeResize="0"/>
          <p:nvPr/>
        </p:nvPicPr>
        <p:blipFill rotWithShape="1">
          <a:blip r:embed="rId8">
            <a:alphaModFix/>
          </a:blip>
          <a:srcRect b="0" l="159" r="149" t="0"/>
          <a:stretch/>
        </p:blipFill>
        <p:spPr>
          <a:xfrm>
            <a:off x="5224475" y="3902250"/>
            <a:ext cx="283229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03"/>
          <p:cNvPicPr preferRelativeResize="0"/>
          <p:nvPr/>
        </p:nvPicPr>
        <p:blipFill rotWithShape="1">
          <a:blip r:embed="rId9">
            <a:alphaModFix/>
          </a:blip>
          <a:srcRect b="0" l="139" r="149" t="0"/>
          <a:stretch/>
        </p:blipFill>
        <p:spPr>
          <a:xfrm>
            <a:off x="5224475" y="1846850"/>
            <a:ext cx="304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03"/>
          <p:cNvPicPr preferRelativeResize="0"/>
          <p:nvPr/>
        </p:nvPicPr>
        <p:blipFill rotWithShape="1">
          <a:blip r:embed="rId10">
            <a:alphaModFix/>
          </a:blip>
          <a:srcRect b="0" l="149" r="159" t="0"/>
          <a:stretch/>
        </p:blipFill>
        <p:spPr>
          <a:xfrm>
            <a:off x="5224475" y="819150"/>
            <a:ext cx="3066898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4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50" y="828950"/>
            <a:ext cx="832021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960" y="3282575"/>
            <a:ext cx="82753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650" y="2114549"/>
            <a:ext cx="827426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3397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3385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0835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0835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472" y="3282575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425" y="828950"/>
            <a:ext cx="832021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725" y="2114549"/>
            <a:ext cx="827426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3472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3460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0910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80910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79547" y="3282575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0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82035" y="3282575"/>
            <a:ext cx="827533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428" y="1270225"/>
            <a:ext cx="2665150" cy="26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00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341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7317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0555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4080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4005" y="1791225"/>
            <a:ext cx="80883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6"/>
          <p:cNvSpPr txBox="1"/>
          <p:nvPr/>
        </p:nvSpPr>
        <p:spPr>
          <a:xfrm>
            <a:off x="356550" y="408050"/>
            <a:ext cx="4824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(please ask me @apexider for different countries)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88" name="Google Shape;688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4560" y="1791225"/>
            <a:ext cx="81049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Title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00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341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7317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0555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4080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4005" y="1791225"/>
            <a:ext cx="80883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07"/>
          <p:cNvSpPr txBox="1"/>
          <p:nvPr/>
        </p:nvSpPr>
        <p:spPr>
          <a:xfrm>
            <a:off x="356550" y="408050"/>
            <a:ext cx="4824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(please ask me @apexider for different countries)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00" name="Google Shape;700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4560" y="1791225"/>
            <a:ext cx="81049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5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193" name="Google Shape;193;p45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subtitle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199" name="Google Shape;199;p46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subtitle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